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8" r:id="rId2"/>
    <p:sldMasterId id="2147483696" r:id="rId3"/>
    <p:sldMasterId id="2147483697" r:id="rId4"/>
  </p:sldMaster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9"/>
    <a:srgbClr val="DFB44E"/>
    <a:srgbClr val="E7B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7"/>
    <p:restoredTop sz="96327"/>
  </p:normalViewPr>
  <p:slideViewPr>
    <p:cSldViewPr snapToGrid="0">
      <p:cViewPr varScale="1">
        <p:scale>
          <a:sx n="85" d="100"/>
          <a:sy n="85" d="100"/>
        </p:scale>
        <p:origin x="79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Master" Target="slideMasters/slideMaster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035" y="2180382"/>
            <a:ext cx="1633993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SzPct val="90000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6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034" y="2185416"/>
            <a:ext cx="16340328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6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61E123-76BE-4C4A-4CB0-A96DE65B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5C321AE-BCE7-9B9F-4390-9F99C07B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408" y="2176272"/>
            <a:ext cx="16335557" cy="7310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FontTx/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Helvetica Neue 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99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4DC95C-68A5-DA83-FEB0-A7A1E90036D3}"/>
              </a:ext>
            </a:extLst>
          </p:cNvPr>
          <p:cNvSpPr/>
          <p:nvPr userDrawn="1"/>
        </p:nvSpPr>
        <p:spPr>
          <a:xfrm>
            <a:off x="9390184" y="0"/>
            <a:ext cx="8897815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90184" y="1929818"/>
            <a:ext cx="8467677" cy="769866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8408" y="2185416"/>
            <a:ext cx="7872253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 typeface="Arial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Char char="•"/>
              <a:defRPr sz="2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666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Top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035" y="5812971"/>
            <a:ext cx="16481208" cy="381551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8408" y="2185416"/>
            <a:ext cx="16339930" cy="3336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 typeface="Arial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225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Top_Bullets_Bi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035" y="4096512"/>
            <a:ext cx="16339930" cy="55321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8408" y="2185416"/>
            <a:ext cx="16340328" cy="178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 typeface="Arial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2202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878672A-332D-6365-7C5A-0711DF505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800" y="1028700"/>
            <a:ext cx="14630400" cy="82296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indent="0"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  <a:defRPr sz="36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417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3E0080-AB74-8A1A-1898-3490C4DB8D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4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79FD82D0-6821-AE44-3C77-DDDE879F7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6562" y="1929818"/>
            <a:ext cx="17719589" cy="79555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8E3B6D-9164-2357-FA66-BD7117CD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50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es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0A119-4030-54BC-AF12-E348375BCE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98562" y="6279180"/>
            <a:ext cx="10406687" cy="701010"/>
          </a:xfrm>
          <a:prstGeom prst="rect">
            <a:avLst/>
          </a:prstGeom>
        </p:spPr>
        <p:txBody>
          <a:bodyPr/>
          <a:lstStyle>
            <a:lvl1pPr>
              <a:buNone/>
              <a:defRPr sz="4800" b="1" i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844C2C-8409-D7D6-1F3C-BE5690E83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98562" y="7172278"/>
            <a:ext cx="7824787" cy="511175"/>
          </a:xfrm>
          <a:prstGeom prst="rect">
            <a:avLst/>
          </a:prstGeom>
        </p:spPr>
        <p:txBody>
          <a:bodyPr/>
          <a:lstStyle>
            <a:lvl1pPr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F2381C-12EC-58EF-C5A9-C7550FC4BC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8562" y="7555855"/>
            <a:ext cx="5018087" cy="530225"/>
          </a:xfrm>
          <a:prstGeom prst="rect">
            <a:avLst/>
          </a:prstGeom>
        </p:spPr>
        <p:txBody>
          <a:bodyPr/>
          <a:lstStyle>
            <a:lvl1pPr>
              <a:buNone/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185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zzou_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45678-1234-5678-9012-123456789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6768" y="7156338"/>
            <a:ext cx="15623931" cy="1583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buFontTx/>
              <a:buNone/>
              <a:defRPr sz="3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45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408" y="2176272"/>
            <a:ext cx="16335557" cy="7315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130000"/>
              </a:lnSpc>
              <a:buFontTx/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31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91449" y="1929818"/>
            <a:ext cx="7722516" cy="76986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036" y="2193346"/>
            <a:ext cx="8585882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096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op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035" y="5878286"/>
            <a:ext cx="16339930" cy="375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035" y="2193347"/>
            <a:ext cx="16339929" cy="340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433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Full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035" y="2193347"/>
            <a:ext cx="16339929" cy="340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levelEwd2@855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3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op_Bullets_Bi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035" y="4092315"/>
            <a:ext cx="16339930" cy="55361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035" y="2193347"/>
            <a:ext cx="16339929" cy="1779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500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043CF-2AB1-0685-816E-70EC0BB1F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800" y="1028700"/>
            <a:ext cx="14630400" cy="82295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indent="0"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15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395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1276" y="1929818"/>
            <a:ext cx="17596021" cy="8054441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D5431-6173-9D9F-138F-DF4EEBA5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08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CEDC9E-3236-5944-5C16-26E154F59714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795F4875-9AE2-6647-2F36-5346D62A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F20B3-19C3-E9B8-0E94-605EA8AE7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035" y="2184093"/>
            <a:ext cx="1633993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34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715" r:id="rId2"/>
    <p:sldLayoutId id="2147483695" r:id="rId3"/>
    <p:sldLayoutId id="2147483717" r:id="rId4"/>
    <p:sldLayoutId id="2147483721" r:id="rId5"/>
    <p:sldLayoutId id="2147483719" r:id="rId6"/>
    <p:sldLayoutId id="2147483694" r:id="rId7"/>
    <p:sldLayoutId id="2147483689" r:id="rId8"/>
    <p:sldLayoutId id="2147483711" r:id="rId9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2000"/>
        </a:spcBef>
        <a:spcAft>
          <a:spcPts val="0"/>
        </a:spcAft>
        <a:buFont typeface="Arial" panose="020B0604020202020204" pitchFamily="34" charset="0"/>
        <a:buChar char="•"/>
        <a:defRPr sz="32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8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6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0A284-EA7D-81F4-B5BF-F0B7F6784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035" y="2185416"/>
            <a:ext cx="1633993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Click to edit Master text styles</a:t>
            </a:r>
          </a:p>
          <a:p>
            <a:pPr marL="1028700" marR="0" lvl="1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Second level</a:t>
            </a:r>
          </a:p>
          <a:p>
            <a:pPr marL="1714500" marR="0" lvl="2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Third level</a:t>
            </a:r>
          </a:p>
          <a:p>
            <a:pPr marL="2400300" marR="0" lvl="3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Fourth level</a:t>
            </a:r>
          </a:p>
          <a:p>
            <a:pPr marL="3086100" marR="0" lvl="4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28F529-D8E4-E020-88A5-A4B271173238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3DAD90BE-5ADC-4EA6-2854-A1079310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4" y="1051560"/>
            <a:ext cx="16340328" cy="87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99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02" r:id="rId3"/>
    <p:sldLayoutId id="2147483718" r:id="rId4"/>
    <p:sldLayoutId id="2147483720" r:id="rId5"/>
    <p:sldLayoutId id="2147483703" r:id="rId6"/>
    <p:sldLayoutId id="2147483704" r:id="rId7"/>
    <p:sldLayoutId id="214748370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2000"/>
        </a:spcBef>
        <a:spcAft>
          <a:spcPts val="0"/>
        </a:spcAft>
        <a:buSzPct val="90000"/>
        <a:buFont typeface="Arial" panose="020B0604020202020204" pitchFamily="34" charset="0"/>
        <a:buChar char="•"/>
        <a:defRPr sz="32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3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yellow sign&#10;&#10;AI-generated content may be incorrect.">
            <a:extLst>
              <a:ext uri="{FF2B5EF4-FFF2-40B4-BE49-F238E27FC236}">
                <a16:creationId xmlns:a16="http://schemas.microsoft.com/office/drawing/2014/main" id="{D3894DA7-5812-2DC4-7DDB-B27C321E64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978"/>
            <a:ext cx="18295080" cy="102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A6B109-92F9-9BC5-F103-AC281D4B9EF7}"/>
              </a:ext>
            </a:extLst>
          </p:cNvPr>
          <p:cNvSpPr/>
          <p:nvPr userDrawn="1"/>
        </p:nvSpPr>
        <p:spPr>
          <a:xfrm>
            <a:off x="0" y="0"/>
            <a:ext cx="18288000" cy="58162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DFA31-DE64-F88B-AAD2-59BA8AFEE523}"/>
              </a:ext>
            </a:extLst>
          </p:cNvPr>
          <p:cNvSpPr txBox="1">
            <a:spLocks/>
          </p:cNvSpPr>
          <p:nvPr userDrawn="1"/>
        </p:nvSpPr>
        <p:spPr>
          <a:xfrm>
            <a:off x="9144000" y="1920672"/>
            <a:ext cx="7886700" cy="8519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r>
              <a:rPr lang="en-US" dirty="0"/>
              <a:t>Damon Kiesow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73DADFF-AF01-71E1-67BC-2096639DCD55}"/>
              </a:ext>
            </a:extLst>
          </p:cNvPr>
          <p:cNvSpPr txBox="1">
            <a:spLocks/>
          </p:cNvSpPr>
          <p:nvPr userDrawn="1"/>
        </p:nvSpPr>
        <p:spPr>
          <a:xfrm>
            <a:off x="9192987" y="2632167"/>
            <a:ext cx="7886700" cy="181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600" i="1" dirty="0"/>
              <a:t>Knight Chair in Journalism Innovation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216 Reynolds Journalism Institute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dkiesow@missouri.edu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Picture 10" descr="A yellow and black logo&#10;&#10;AI-generated content may be incorrect.">
            <a:extLst>
              <a:ext uri="{FF2B5EF4-FFF2-40B4-BE49-F238E27FC236}">
                <a16:creationId xmlns:a16="http://schemas.microsoft.com/office/drawing/2014/main" id="{85788947-B0FC-7E26-B746-A54BF4A3F3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97361" y="1753282"/>
            <a:ext cx="5887616" cy="20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J4734 White Parent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Helvetica Neue Medium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Helvetica Neue Light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745856AA-F5A5-9540-A57C-B3097C8F70F4}" vid="{BDEA2DFA-44FE-C049-803E-0B4FFEE32303}"/>
    </a:ext>
  </a:extLst>
</a:theme>
</file>

<file path=ppt/theme/theme2.xml><?xml version="1.0" encoding="utf-8"?>
<a:theme xmlns:a="http://schemas.openxmlformats.org/drawingml/2006/main" name="J4734 Gold Paren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Helvetica Neue Medium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Helvetica Neue Light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745856AA-F5A5-9540-A57C-B3097C8F70F4}" vid="{D918294B-9761-7F4A-AD3C-1D98245DD2B6}"/>
    </a:ext>
  </a:extLst>
</a:theme>
</file>

<file path=ppt/theme/theme3.xml><?xml version="1.0" encoding="utf-8"?>
<a:theme xmlns:a="http://schemas.openxmlformats.org/drawingml/2006/main" name="Close_Master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745856AA-F5A5-9540-A57C-B3097C8F70F4}" vid="{BE4139B8-9750-4944-B004-F53B32CC3E23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745856AA-F5A5-9540-A57C-B3097C8F70F4}" vid="{63EBAEE4-20FE-504E-BB92-4AF9DC4343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</TotalTime>
  <Words>0</Words>
  <Application>Microsoft Macintosh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0</vt:i4>
      </vt:variant>
    </vt:vector>
  </HeadingPairs>
  <TitlesOfParts>
    <vt:vector size="11" baseType="lpstr">
      <vt:lpstr>Aptos</vt:lpstr>
      <vt:lpstr>Arial</vt:lpstr>
      <vt:lpstr>Helvetica Neue</vt:lpstr>
      <vt:lpstr>Helvetica Neue Condensed Black</vt:lpstr>
      <vt:lpstr>Helvetica Neue Light</vt:lpstr>
      <vt:lpstr>Helvetica Neue Medium</vt:lpstr>
      <vt:lpstr>Helvetica Neue Thin</vt:lpstr>
      <vt:lpstr>J4734 White Parent</vt:lpstr>
      <vt:lpstr>J4734 Gold Parent</vt:lpstr>
      <vt:lpstr>Close_Master</vt:lpstr>
      <vt:lpstr>Custom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Kiesow, Damon</dc:creator>
  <cp:lastModifiedBy>Kiesow, Damon</cp:lastModifiedBy>
  <cp:revision>17</cp:revision>
  <dcterms:created xsi:type="dcterms:W3CDTF">2025-12-30T02:24:51Z</dcterms:created>
  <dcterms:modified xsi:type="dcterms:W3CDTF">2026-01-10T23:32:23Z</dcterms:modified>
</cp:coreProperties>
</file>